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64" r:id="rId5"/>
    <p:sldId id="259" r:id="rId6"/>
    <p:sldId id="261" r:id="rId7"/>
    <p:sldId id="267" r:id="rId8"/>
    <p:sldId id="269" r:id="rId9"/>
    <p:sldId id="273" r:id="rId10"/>
    <p:sldId id="268" r:id="rId11"/>
    <p:sldId id="260" r:id="rId12"/>
    <p:sldId id="263" r:id="rId13"/>
    <p:sldId id="270" r:id="rId14"/>
    <p:sldId id="266" r:id="rId15"/>
    <p:sldId id="271" r:id="rId16"/>
    <p:sldId id="272" r:id="rId17"/>
    <p:sldId id="274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595"/>
  </p:normalViewPr>
  <p:slideViewPr>
    <p:cSldViewPr snapToGrid="0">
      <p:cViewPr varScale="1">
        <p:scale>
          <a:sx n="84" d="100"/>
          <a:sy n="84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801A4-98D9-4563-8AF4-8221F221116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A409413-3158-4DEC-8235-375CC28EEE0D}">
      <dgm:prSet/>
      <dgm:spPr/>
      <dgm:t>
        <a:bodyPr/>
        <a:lstStyle/>
        <a:p>
          <a:r>
            <a:rPr lang="nl-NL"/>
            <a:t>Temperatuur</a:t>
          </a:r>
          <a:endParaRPr lang="en-US"/>
        </a:p>
      </dgm:t>
    </dgm:pt>
    <dgm:pt modelId="{4F255411-5BE2-4CF0-AB79-C05C2406930D}" type="parTrans" cxnId="{7DB0E95D-0C35-4530-BF4A-E2A4767779AF}">
      <dgm:prSet/>
      <dgm:spPr/>
      <dgm:t>
        <a:bodyPr/>
        <a:lstStyle/>
        <a:p>
          <a:endParaRPr lang="en-US"/>
        </a:p>
      </dgm:t>
    </dgm:pt>
    <dgm:pt modelId="{875CCD67-B838-43D4-B82E-B9EBD1240ABB}" type="sibTrans" cxnId="{7DB0E95D-0C35-4530-BF4A-E2A4767779AF}">
      <dgm:prSet/>
      <dgm:spPr/>
      <dgm:t>
        <a:bodyPr/>
        <a:lstStyle/>
        <a:p>
          <a:endParaRPr lang="en-US"/>
        </a:p>
      </dgm:t>
    </dgm:pt>
    <dgm:pt modelId="{277FB146-13A9-44C9-ABC0-36A3BA450A2A}">
      <dgm:prSet/>
      <dgm:spPr/>
      <dgm:t>
        <a:bodyPr/>
        <a:lstStyle/>
        <a:p>
          <a:r>
            <a:rPr lang="nl-NL"/>
            <a:t>Ademhaling</a:t>
          </a:r>
          <a:endParaRPr lang="en-US"/>
        </a:p>
      </dgm:t>
    </dgm:pt>
    <dgm:pt modelId="{0EBEE299-74B4-4C83-AC5E-1C9FC899E4EC}" type="parTrans" cxnId="{D92EFB14-8465-4358-A6B2-571273D2BB35}">
      <dgm:prSet/>
      <dgm:spPr/>
      <dgm:t>
        <a:bodyPr/>
        <a:lstStyle/>
        <a:p>
          <a:endParaRPr lang="en-US"/>
        </a:p>
      </dgm:t>
    </dgm:pt>
    <dgm:pt modelId="{5C4E6977-15EB-4946-B0DD-35FF5648938E}" type="sibTrans" cxnId="{D92EFB14-8465-4358-A6B2-571273D2BB35}">
      <dgm:prSet/>
      <dgm:spPr/>
      <dgm:t>
        <a:bodyPr/>
        <a:lstStyle/>
        <a:p>
          <a:endParaRPr lang="en-US"/>
        </a:p>
      </dgm:t>
    </dgm:pt>
    <dgm:pt modelId="{65242056-47E8-4452-968B-F97D909D857E}">
      <dgm:prSet/>
      <dgm:spPr/>
      <dgm:t>
        <a:bodyPr/>
        <a:lstStyle/>
        <a:p>
          <a:r>
            <a:rPr lang="nl-NL"/>
            <a:t>Minder blessures</a:t>
          </a:r>
          <a:endParaRPr lang="en-US"/>
        </a:p>
      </dgm:t>
    </dgm:pt>
    <dgm:pt modelId="{FB5F7AD1-7C1B-4A0F-8D3D-887D72204C75}" type="parTrans" cxnId="{A93DDEB9-7278-46A4-A101-AF00CAE1BE8B}">
      <dgm:prSet/>
      <dgm:spPr/>
      <dgm:t>
        <a:bodyPr/>
        <a:lstStyle/>
        <a:p>
          <a:endParaRPr lang="en-US"/>
        </a:p>
      </dgm:t>
    </dgm:pt>
    <dgm:pt modelId="{60237EAB-78C5-4323-9391-842DC6305789}" type="sibTrans" cxnId="{A93DDEB9-7278-46A4-A101-AF00CAE1BE8B}">
      <dgm:prSet/>
      <dgm:spPr/>
      <dgm:t>
        <a:bodyPr/>
        <a:lstStyle/>
        <a:p>
          <a:endParaRPr lang="en-US"/>
        </a:p>
      </dgm:t>
    </dgm:pt>
    <dgm:pt modelId="{DBDF7725-ED31-4959-8FBC-32525F4AE152}">
      <dgm:prSet/>
      <dgm:spPr/>
      <dgm:t>
        <a:bodyPr/>
        <a:lstStyle/>
        <a:p>
          <a:r>
            <a:rPr lang="nl-NL"/>
            <a:t>Beter begin van wedstrijd</a:t>
          </a:r>
          <a:endParaRPr lang="en-US"/>
        </a:p>
      </dgm:t>
    </dgm:pt>
    <dgm:pt modelId="{6A92D549-CF28-480B-8743-FB69F09DBADF}" type="parTrans" cxnId="{6307BEAA-B0BD-4163-94CA-65265BCFAF81}">
      <dgm:prSet/>
      <dgm:spPr/>
      <dgm:t>
        <a:bodyPr/>
        <a:lstStyle/>
        <a:p>
          <a:endParaRPr lang="en-US"/>
        </a:p>
      </dgm:t>
    </dgm:pt>
    <dgm:pt modelId="{817AACEA-9597-4DC1-B5F7-44262BCFD5B3}" type="sibTrans" cxnId="{6307BEAA-B0BD-4163-94CA-65265BCFAF81}">
      <dgm:prSet/>
      <dgm:spPr/>
      <dgm:t>
        <a:bodyPr/>
        <a:lstStyle/>
        <a:p>
          <a:endParaRPr lang="en-US"/>
        </a:p>
      </dgm:t>
    </dgm:pt>
    <dgm:pt modelId="{AD5BE965-073C-47E3-AC08-C53ECD44F71F}">
      <dgm:prSet/>
      <dgm:spPr/>
      <dgm:t>
        <a:bodyPr/>
        <a:lstStyle/>
        <a:p>
          <a:r>
            <a:rPr lang="nl-NL"/>
            <a:t>?</a:t>
          </a:r>
          <a:endParaRPr lang="en-US"/>
        </a:p>
      </dgm:t>
    </dgm:pt>
    <dgm:pt modelId="{2BB3E30B-152A-4503-806C-D091E8270243}" type="parTrans" cxnId="{41813FE8-9089-485A-8FA9-9F13D36EA66E}">
      <dgm:prSet/>
      <dgm:spPr/>
      <dgm:t>
        <a:bodyPr/>
        <a:lstStyle/>
        <a:p>
          <a:endParaRPr lang="en-US"/>
        </a:p>
      </dgm:t>
    </dgm:pt>
    <dgm:pt modelId="{BD0BB2D8-0986-4DB3-AD27-AE63C97F1B1C}" type="sibTrans" cxnId="{41813FE8-9089-485A-8FA9-9F13D36EA66E}">
      <dgm:prSet/>
      <dgm:spPr/>
      <dgm:t>
        <a:bodyPr/>
        <a:lstStyle/>
        <a:p>
          <a:endParaRPr lang="en-US"/>
        </a:p>
      </dgm:t>
    </dgm:pt>
    <dgm:pt modelId="{6DDC66BE-A347-481D-BBF6-38F37C625EEA}">
      <dgm:prSet/>
      <dgm:spPr/>
      <dgm:t>
        <a:bodyPr/>
        <a:lstStyle/>
        <a:p>
          <a:r>
            <a:rPr lang="nl-NL"/>
            <a:t>?</a:t>
          </a:r>
          <a:endParaRPr lang="en-US"/>
        </a:p>
      </dgm:t>
    </dgm:pt>
    <dgm:pt modelId="{73B9A080-B516-41DA-9B76-D5763F46DD9E}" type="parTrans" cxnId="{93743DA0-F5CC-4297-A2A5-905DB40CE8B0}">
      <dgm:prSet/>
      <dgm:spPr/>
      <dgm:t>
        <a:bodyPr/>
        <a:lstStyle/>
        <a:p>
          <a:endParaRPr lang="en-US"/>
        </a:p>
      </dgm:t>
    </dgm:pt>
    <dgm:pt modelId="{8EF26F2A-50C1-43EC-BD5E-73395B73BC12}" type="sibTrans" cxnId="{93743DA0-F5CC-4297-A2A5-905DB40CE8B0}">
      <dgm:prSet/>
      <dgm:spPr/>
      <dgm:t>
        <a:bodyPr/>
        <a:lstStyle/>
        <a:p>
          <a:endParaRPr lang="en-US"/>
        </a:p>
      </dgm:t>
    </dgm:pt>
    <dgm:pt modelId="{04897593-CEE8-4645-8B75-A0609245C0A5}" type="pres">
      <dgm:prSet presAssocID="{ECD801A4-98D9-4563-8AF4-8221F2211167}" presName="linear" presStyleCnt="0">
        <dgm:presLayoutVars>
          <dgm:animLvl val="lvl"/>
          <dgm:resizeHandles val="exact"/>
        </dgm:presLayoutVars>
      </dgm:prSet>
      <dgm:spPr/>
    </dgm:pt>
    <dgm:pt modelId="{CA99B489-2B43-A54F-8C2A-17B65B54E0CB}" type="pres">
      <dgm:prSet presAssocID="{1A409413-3158-4DEC-8235-375CC28EEE0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F50AC9B-FA9F-0B42-B5E8-B73DEF1363C3}" type="pres">
      <dgm:prSet presAssocID="{875CCD67-B838-43D4-B82E-B9EBD1240ABB}" presName="spacer" presStyleCnt="0"/>
      <dgm:spPr/>
    </dgm:pt>
    <dgm:pt modelId="{4D307D94-2B72-E543-BBCA-060ADF93AB6D}" type="pres">
      <dgm:prSet presAssocID="{277FB146-13A9-44C9-ABC0-36A3BA450A2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A8CE540-47CF-8D49-8CA2-02C7BF512A72}" type="pres">
      <dgm:prSet presAssocID="{5C4E6977-15EB-4946-B0DD-35FF5648938E}" presName="spacer" presStyleCnt="0"/>
      <dgm:spPr/>
    </dgm:pt>
    <dgm:pt modelId="{C8D13011-35F9-4349-B5DC-BBD8B4B6CD47}" type="pres">
      <dgm:prSet presAssocID="{65242056-47E8-4452-968B-F97D909D85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F27C50C-DD23-F14F-A8D3-A431D373638F}" type="pres">
      <dgm:prSet presAssocID="{60237EAB-78C5-4323-9391-842DC6305789}" presName="spacer" presStyleCnt="0"/>
      <dgm:spPr/>
    </dgm:pt>
    <dgm:pt modelId="{CECC790D-FE8C-A549-BC1A-FBDA08F5C706}" type="pres">
      <dgm:prSet presAssocID="{DBDF7725-ED31-4959-8FBC-32525F4AE15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4808C5D-F5D1-8D41-9D6A-145CD5E9EE93}" type="pres">
      <dgm:prSet presAssocID="{817AACEA-9597-4DC1-B5F7-44262BCFD5B3}" presName="spacer" presStyleCnt="0"/>
      <dgm:spPr/>
    </dgm:pt>
    <dgm:pt modelId="{962F7187-ED5C-8941-8EEA-640CF41A3308}" type="pres">
      <dgm:prSet presAssocID="{AD5BE965-073C-47E3-AC08-C53ECD44F71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A140D97-CEF2-D242-B5A0-7E2C38341F06}" type="pres">
      <dgm:prSet presAssocID="{BD0BB2D8-0986-4DB3-AD27-AE63C97F1B1C}" presName="spacer" presStyleCnt="0"/>
      <dgm:spPr/>
    </dgm:pt>
    <dgm:pt modelId="{FD55E1BC-A7F8-034D-A6AA-19E489E2B3F0}" type="pres">
      <dgm:prSet presAssocID="{6DDC66BE-A347-481D-BBF6-38F37C625EE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0767802-5384-CF42-956D-F7A5D8E76E64}" type="presOf" srcId="{ECD801A4-98D9-4563-8AF4-8221F2211167}" destId="{04897593-CEE8-4645-8B75-A0609245C0A5}" srcOrd="0" destOrd="0" presId="urn:microsoft.com/office/officeart/2005/8/layout/vList2"/>
    <dgm:cxn modelId="{D92EFB14-8465-4358-A6B2-571273D2BB35}" srcId="{ECD801A4-98D9-4563-8AF4-8221F2211167}" destId="{277FB146-13A9-44C9-ABC0-36A3BA450A2A}" srcOrd="1" destOrd="0" parTransId="{0EBEE299-74B4-4C83-AC5E-1C9FC899E4EC}" sibTransId="{5C4E6977-15EB-4946-B0DD-35FF5648938E}"/>
    <dgm:cxn modelId="{9CEB0F15-DFBE-4541-B81C-690D217F42A7}" type="presOf" srcId="{65242056-47E8-4452-968B-F97D909D857E}" destId="{C8D13011-35F9-4349-B5DC-BBD8B4B6CD47}" srcOrd="0" destOrd="0" presId="urn:microsoft.com/office/officeart/2005/8/layout/vList2"/>
    <dgm:cxn modelId="{E1AE2117-4875-F647-BA59-A01F1599B80D}" type="presOf" srcId="{1A409413-3158-4DEC-8235-375CC28EEE0D}" destId="{CA99B489-2B43-A54F-8C2A-17B65B54E0CB}" srcOrd="0" destOrd="0" presId="urn:microsoft.com/office/officeart/2005/8/layout/vList2"/>
    <dgm:cxn modelId="{B0CC5950-F6D0-7E42-A680-EFECFEE3A6E9}" type="presOf" srcId="{6DDC66BE-A347-481D-BBF6-38F37C625EEA}" destId="{FD55E1BC-A7F8-034D-A6AA-19E489E2B3F0}" srcOrd="0" destOrd="0" presId="urn:microsoft.com/office/officeart/2005/8/layout/vList2"/>
    <dgm:cxn modelId="{7DB0E95D-0C35-4530-BF4A-E2A4767779AF}" srcId="{ECD801A4-98D9-4563-8AF4-8221F2211167}" destId="{1A409413-3158-4DEC-8235-375CC28EEE0D}" srcOrd="0" destOrd="0" parTransId="{4F255411-5BE2-4CF0-AB79-C05C2406930D}" sibTransId="{875CCD67-B838-43D4-B82E-B9EBD1240ABB}"/>
    <dgm:cxn modelId="{CD5B6074-7EF1-DD49-BC0D-A217704E3E1D}" type="presOf" srcId="{DBDF7725-ED31-4959-8FBC-32525F4AE152}" destId="{CECC790D-FE8C-A549-BC1A-FBDA08F5C706}" srcOrd="0" destOrd="0" presId="urn:microsoft.com/office/officeart/2005/8/layout/vList2"/>
    <dgm:cxn modelId="{93743DA0-F5CC-4297-A2A5-905DB40CE8B0}" srcId="{ECD801A4-98D9-4563-8AF4-8221F2211167}" destId="{6DDC66BE-A347-481D-BBF6-38F37C625EEA}" srcOrd="5" destOrd="0" parTransId="{73B9A080-B516-41DA-9B76-D5763F46DD9E}" sibTransId="{8EF26F2A-50C1-43EC-BD5E-73395B73BC12}"/>
    <dgm:cxn modelId="{6307BEAA-B0BD-4163-94CA-65265BCFAF81}" srcId="{ECD801A4-98D9-4563-8AF4-8221F2211167}" destId="{DBDF7725-ED31-4959-8FBC-32525F4AE152}" srcOrd="3" destOrd="0" parTransId="{6A92D549-CF28-480B-8743-FB69F09DBADF}" sibTransId="{817AACEA-9597-4DC1-B5F7-44262BCFD5B3}"/>
    <dgm:cxn modelId="{A93DDEB9-7278-46A4-A101-AF00CAE1BE8B}" srcId="{ECD801A4-98D9-4563-8AF4-8221F2211167}" destId="{65242056-47E8-4452-968B-F97D909D857E}" srcOrd="2" destOrd="0" parTransId="{FB5F7AD1-7C1B-4A0F-8D3D-887D72204C75}" sibTransId="{60237EAB-78C5-4323-9391-842DC6305789}"/>
    <dgm:cxn modelId="{41813FE8-9089-485A-8FA9-9F13D36EA66E}" srcId="{ECD801A4-98D9-4563-8AF4-8221F2211167}" destId="{AD5BE965-073C-47E3-AC08-C53ECD44F71F}" srcOrd="4" destOrd="0" parTransId="{2BB3E30B-152A-4503-806C-D091E8270243}" sibTransId="{BD0BB2D8-0986-4DB3-AD27-AE63C97F1B1C}"/>
    <dgm:cxn modelId="{0D31A4FB-D877-6244-A5B1-8FDD958FDDBC}" type="presOf" srcId="{AD5BE965-073C-47E3-AC08-C53ECD44F71F}" destId="{962F7187-ED5C-8941-8EEA-640CF41A3308}" srcOrd="0" destOrd="0" presId="urn:microsoft.com/office/officeart/2005/8/layout/vList2"/>
    <dgm:cxn modelId="{C00AEDFC-1CE2-BB4E-92B4-A99969C1782C}" type="presOf" srcId="{277FB146-13A9-44C9-ABC0-36A3BA450A2A}" destId="{4D307D94-2B72-E543-BBCA-060ADF93AB6D}" srcOrd="0" destOrd="0" presId="urn:microsoft.com/office/officeart/2005/8/layout/vList2"/>
    <dgm:cxn modelId="{BF612320-5908-314D-934D-25324A36E116}" type="presParOf" srcId="{04897593-CEE8-4645-8B75-A0609245C0A5}" destId="{CA99B489-2B43-A54F-8C2A-17B65B54E0CB}" srcOrd="0" destOrd="0" presId="urn:microsoft.com/office/officeart/2005/8/layout/vList2"/>
    <dgm:cxn modelId="{B5591D00-DEF3-7C42-9AB2-49F252CD4387}" type="presParOf" srcId="{04897593-CEE8-4645-8B75-A0609245C0A5}" destId="{CF50AC9B-FA9F-0B42-B5E8-B73DEF1363C3}" srcOrd="1" destOrd="0" presId="urn:microsoft.com/office/officeart/2005/8/layout/vList2"/>
    <dgm:cxn modelId="{72161426-2B0F-C446-B847-D5E957261CD8}" type="presParOf" srcId="{04897593-CEE8-4645-8B75-A0609245C0A5}" destId="{4D307D94-2B72-E543-BBCA-060ADF93AB6D}" srcOrd="2" destOrd="0" presId="urn:microsoft.com/office/officeart/2005/8/layout/vList2"/>
    <dgm:cxn modelId="{13C32694-7C05-A24D-81A6-2923632DCF3C}" type="presParOf" srcId="{04897593-CEE8-4645-8B75-A0609245C0A5}" destId="{CA8CE540-47CF-8D49-8CA2-02C7BF512A72}" srcOrd="3" destOrd="0" presId="urn:microsoft.com/office/officeart/2005/8/layout/vList2"/>
    <dgm:cxn modelId="{EC920488-6EFC-8446-BB42-BFF563123EF0}" type="presParOf" srcId="{04897593-CEE8-4645-8B75-A0609245C0A5}" destId="{C8D13011-35F9-4349-B5DC-BBD8B4B6CD47}" srcOrd="4" destOrd="0" presId="urn:microsoft.com/office/officeart/2005/8/layout/vList2"/>
    <dgm:cxn modelId="{1FE0EE7C-E944-BE49-8069-DF524B84DF34}" type="presParOf" srcId="{04897593-CEE8-4645-8B75-A0609245C0A5}" destId="{4F27C50C-DD23-F14F-A8D3-A431D373638F}" srcOrd="5" destOrd="0" presId="urn:microsoft.com/office/officeart/2005/8/layout/vList2"/>
    <dgm:cxn modelId="{0DEAD159-F19E-194F-90BB-CF9F0171EFD0}" type="presParOf" srcId="{04897593-CEE8-4645-8B75-A0609245C0A5}" destId="{CECC790D-FE8C-A549-BC1A-FBDA08F5C706}" srcOrd="6" destOrd="0" presId="urn:microsoft.com/office/officeart/2005/8/layout/vList2"/>
    <dgm:cxn modelId="{8C1B84FD-92DA-7B49-BCC7-D83F70C2B3A5}" type="presParOf" srcId="{04897593-CEE8-4645-8B75-A0609245C0A5}" destId="{B4808C5D-F5D1-8D41-9D6A-145CD5E9EE93}" srcOrd="7" destOrd="0" presId="urn:microsoft.com/office/officeart/2005/8/layout/vList2"/>
    <dgm:cxn modelId="{381C4A00-26F5-AA47-95CA-326B25DC29AC}" type="presParOf" srcId="{04897593-CEE8-4645-8B75-A0609245C0A5}" destId="{962F7187-ED5C-8941-8EEA-640CF41A3308}" srcOrd="8" destOrd="0" presId="urn:microsoft.com/office/officeart/2005/8/layout/vList2"/>
    <dgm:cxn modelId="{B7A58B17-3BA4-4D46-BF5E-6F7AEBE955F9}" type="presParOf" srcId="{04897593-CEE8-4645-8B75-A0609245C0A5}" destId="{EA140D97-CEF2-D242-B5A0-7E2C38341F06}" srcOrd="9" destOrd="0" presId="urn:microsoft.com/office/officeart/2005/8/layout/vList2"/>
    <dgm:cxn modelId="{58A48FC0-D51F-C540-8EE2-31F240BC0619}" type="presParOf" srcId="{04897593-CEE8-4645-8B75-A0609245C0A5}" destId="{FD55E1BC-A7F8-034D-A6AA-19E489E2B3F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B489-2B43-A54F-8C2A-17B65B54E0CB}">
      <dsp:nvSpPr>
        <dsp:cNvPr id="0" name=""/>
        <dsp:cNvSpPr/>
      </dsp:nvSpPr>
      <dsp:spPr>
        <a:xfrm>
          <a:off x="0" y="7012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Temperatuur</a:t>
          </a:r>
          <a:endParaRPr lang="en-US" sz="3300" kern="1200"/>
        </a:p>
      </dsp:txBody>
      <dsp:txXfrm>
        <a:off x="37696" y="107824"/>
        <a:ext cx="5838817" cy="696808"/>
      </dsp:txXfrm>
    </dsp:sp>
    <dsp:sp modelId="{4D307D94-2B72-E543-BBCA-060ADF93AB6D}">
      <dsp:nvSpPr>
        <dsp:cNvPr id="0" name=""/>
        <dsp:cNvSpPr/>
      </dsp:nvSpPr>
      <dsp:spPr>
        <a:xfrm>
          <a:off x="0" y="93736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198633"/>
                <a:satOff val="115"/>
                <a:lumOff val="1137"/>
                <a:alphaOff val="0"/>
                <a:shade val="74000"/>
                <a:satMod val="130000"/>
                <a:lumMod val="90000"/>
              </a:schemeClr>
              <a:schemeClr val="accent5">
                <a:hueOff val="198633"/>
                <a:satOff val="115"/>
                <a:lumOff val="113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Ademhaling</a:t>
          </a:r>
          <a:endParaRPr lang="en-US" sz="3300" kern="1200"/>
        </a:p>
      </dsp:txBody>
      <dsp:txXfrm>
        <a:off x="37696" y="975064"/>
        <a:ext cx="5838817" cy="696808"/>
      </dsp:txXfrm>
    </dsp:sp>
    <dsp:sp modelId="{C8D13011-35F9-4349-B5DC-BBD8B4B6CD47}">
      <dsp:nvSpPr>
        <dsp:cNvPr id="0" name=""/>
        <dsp:cNvSpPr/>
      </dsp:nvSpPr>
      <dsp:spPr>
        <a:xfrm>
          <a:off x="0" y="180460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97266"/>
                <a:satOff val="230"/>
                <a:lumOff val="2274"/>
                <a:alphaOff val="0"/>
                <a:shade val="74000"/>
                <a:satMod val="130000"/>
                <a:lumMod val="90000"/>
              </a:schemeClr>
              <a:schemeClr val="accent5">
                <a:hueOff val="397266"/>
                <a:satOff val="230"/>
                <a:lumOff val="227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Minder blessures</a:t>
          </a:r>
          <a:endParaRPr lang="en-US" sz="3300" kern="1200"/>
        </a:p>
      </dsp:txBody>
      <dsp:txXfrm>
        <a:off x="37696" y="1842304"/>
        <a:ext cx="5838817" cy="696808"/>
      </dsp:txXfrm>
    </dsp:sp>
    <dsp:sp modelId="{CECC790D-FE8C-A549-BC1A-FBDA08F5C706}">
      <dsp:nvSpPr>
        <dsp:cNvPr id="0" name=""/>
        <dsp:cNvSpPr/>
      </dsp:nvSpPr>
      <dsp:spPr>
        <a:xfrm>
          <a:off x="0" y="267184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595899"/>
                <a:satOff val="346"/>
                <a:lumOff val="3412"/>
                <a:alphaOff val="0"/>
                <a:shade val="74000"/>
                <a:satMod val="130000"/>
                <a:lumMod val="90000"/>
              </a:schemeClr>
              <a:schemeClr val="accent5">
                <a:hueOff val="595899"/>
                <a:satOff val="346"/>
                <a:lumOff val="3412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Beter begin van wedstrijd</a:t>
          </a:r>
          <a:endParaRPr lang="en-US" sz="3300" kern="1200"/>
        </a:p>
      </dsp:txBody>
      <dsp:txXfrm>
        <a:off x="37696" y="2709544"/>
        <a:ext cx="5838817" cy="696808"/>
      </dsp:txXfrm>
    </dsp:sp>
    <dsp:sp modelId="{962F7187-ED5C-8941-8EEA-640CF41A3308}">
      <dsp:nvSpPr>
        <dsp:cNvPr id="0" name=""/>
        <dsp:cNvSpPr/>
      </dsp:nvSpPr>
      <dsp:spPr>
        <a:xfrm>
          <a:off x="0" y="353908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794532"/>
                <a:satOff val="461"/>
                <a:lumOff val="4549"/>
                <a:alphaOff val="0"/>
                <a:shade val="74000"/>
                <a:satMod val="130000"/>
                <a:lumMod val="90000"/>
              </a:schemeClr>
              <a:schemeClr val="accent5">
                <a:hueOff val="794532"/>
                <a:satOff val="461"/>
                <a:lumOff val="454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?</a:t>
          </a:r>
          <a:endParaRPr lang="en-US" sz="3300" kern="1200"/>
        </a:p>
      </dsp:txBody>
      <dsp:txXfrm>
        <a:off x="37696" y="3576784"/>
        <a:ext cx="5838817" cy="696808"/>
      </dsp:txXfrm>
    </dsp:sp>
    <dsp:sp modelId="{FD55E1BC-A7F8-034D-A6AA-19E489E2B3F0}">
      <dsp:nvSpPr>
        <dsp:cNvPr id="0" name=""/>
        <dsp:cNvSpPr/>
      </dsp:nvSpPr>
      <dsp:spPr>
        <a:xfrm>
          <a:off x="0" y="4406328"/>
          <a:ext cx="5914209" cy="7722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?</a:t>
          </a:r>
          <a:endParaRPr lang="en-US" sz="3300" kern="1200"/>
        </a:p>
      </dsp:txBody>
      <dsp:txXfrm>
        <a:off x="37696" y="4444024"/>
        <a:ext cx="5838817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pxOslY-q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pb2aK2we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XeEIoGMldyc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780C4-E1D4-64C6-97E0-37456F1B07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6000" dirty="0"/>
              <a:t>Warming-up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4C1ACB-55A4-93A2-2637-AD12F254ED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Wetenschap &amp;</a:t>
            </a:r>
          </a:p>
          <a:p>
            <a:r>
              <a:rPr lang="nl-NL" sz="3600" dirty="0"/>
              <a:t>Ervaring</a:t>
            </a:r>
          </a:p>
        </p:txBody>
      </p:sp>
      <p:pic>
        <p:nvPicPr>
          <p:cNvPr id="1026" name="Picture 2" descr="Home | Korfbalvereniging Tempo">
            <a:extLst>
              <a:ext uri="{FF2B5EF4-FFF2-40B4-BE49-F238E27FC236}">
                <a16:creationId xmlns:a16="http://schemas.microsoft.com/office/drawing/2014/main" id="{750C5B5D-BD3F-57D6-AC1F-A93C57E2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2" y="63495"/>
            <a:ext cx="25908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os! Multidisciplinair centrum Alphen | Fysiotherapie | Chiropractie |  Massage | Osteopathie - Sanos |Chiropractie | Fysiotherapie |Massage |  Osteopathie Alphen aan den Rijn">
            <a:extLst>
              <a:ext uri="{FF2B5EF4-FFF2-40B4-BE49-F238E27FC236}">
                <a16:creationId xmlns:a16="http://schemas.microsoft.com/office/drawing/2014/main" id="{C06C3A40-9826-C149-FA37-5EDE6A1EC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3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E3535-7E6A-9782-A78C-ED887239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2</a:t>
            </a:r>
          </a:p>
        </p:txBody>
      </p:sp>
      <p:pic>
        <p:nvPicPr>
          <p:cNvPr id="5" name="Tijdelijke aanduiding voor inhoud 4" descr="Afbeelding met tekst, kleding, persoon, visitekaartje&#10;&#10;Automatisch gegenereerde beschrijving">
            <a:extLst>
              <a:ext uri="{FF2B5EF4-FFF2-40B4-BE49-F238E27FC236}">
                <a16:creationId xmlns:a16="http://schemas.microsoft.com/office/drawing/2014/main" id="{78C370CA-10B9-A841-7B75-12C8ECB51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960" y="2557463"/>
            <a:ext cx="5540079" cy="3317875"/>
          </a:xfrm>
        </p:spPr>
      </p:pic>
    </p:spTree>
    <p:extLst>
      <p:ext uri="{BB962C8B-B14F-4D97-AF65-F5344CB8AC3E}">
        <p14:creationId xmlns:p14="http://schemas.microsoft.com/office/powerpoint/2010/main" val="337133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DB2A5-A5DA-9189-AF51-521FD67F0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79B3F0-2EFE-A158-CF7A-77F1DE9BA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2. Rekken / mobiliteitsoefeningen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enfilm, tekst, illustratie, clipart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1D74ADE7-A563-A75F-DB50-680A95460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40325" y="1475654"/>
            <a:ext cx="5954713" cy="3393930"/>
          </a:xfrm>
        </p:spPr>
      </p:pic>
    </p:spTree>
    <p:extLst>
      <p:ext uri="{BB962C8B-B14F-4D97-AF65-F5344CB8AC3E}">
        <p14:creationId xmlns:p14="http://schemas.microsoft.com/office/powerpoint/2010/main" val="91036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4EEE2-CEE2-1292-5628-B9942DD1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BC658-D761-BA28-D15C-1CC91E2D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98" y="982132"/>
            <a:ext cx="2730414" cy="116812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Rekken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412D47-526C-46D8-1177-98167F34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377" y="2647548"/>
            <a:ext cx="4372228" cy="3318936"/>
          </a:xfrm>
        </p:spPr>
        <p:txBody>
          <a:bodyPr>
            <a:normAutofit/>
          </a:bodyPr>
          <a:lstStyle/>
          <a:p>
            <a:r>
              <a:rPr lang="nl-NL" sz="3600" dirty="0"/>
              <a:t>Voor een training of wedstrijd wil je </a:t>
            </a:r>
            <a:r>
              <a:rPr lang="nl-NL" sz="3600" dirty="0">
                <a:sym typeface="Wingdings" pitchFamily="2" charset="2"/>
              </a:rPr>
              <a:t> </a:t>
            </a:r>
            <a:endParaRPr lang="nl-NL" sz="3600" dirty="0"/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A3683582-D281-5918-F8D4-90C9A349B209}"/>
              </a:ext>
            </a:extLst>
          </p:cNvPr>
          <p:cNvSpPr txBox="1">
            <a:spLocks/>
          </p:cNvSpPr>
          <p:nvPr/>
        </p:nvSpPr>
        <p:spPr>
          <a:xfrm>
            <a:off x="6246345" y="2647548"/>
            <a:ext cx="437222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dirty="0">
                <a:solidFill>
                  <a:schemeClr val="accent1">
                    <a:lumMod val="75000"/>
                  </a:schemeClr>
                </a:solidFill>
              </a:rPr>
              <a:t>Dynamische mobiliteit / dynamisch rekken</a:t>
            </a:r>
          </a:p>
        </p:txBody>
      </p:sp>
    </p:spTree>
    <p:extLst>
      <p:ext uri="{BB962C8B-B14F-4D97-AF65-F5344CB8AC3E}">
        <p14:creationId xmlns:p14="http://schemas.microsoft.com/office/powerpoint/2010/main" val="20080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7E94E8-0DE7-97F7-7E7C-920F7845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tx2"/>
                </a:solidFill>
              </a:rPr>
              <a:t>Fase 2</a:t>
            </a:r>
            <a:br>
              <a:rPr lang="nl-NL" sz="48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tx2"/>
                </a:solidFill>
              </a:rPr>
            </a:br>
            <a:r>
              <a:rPr lang="nl-NL" sz="4800" dirty="0">
                <a:solidFill>
                  <a:schemeClr val="tx2"/>
                </a:solidFill>
              </a:rPr>
              <a:t>“Dynamisch en vergroting van bewegingen”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70A39C-5644-8B32-0B40-0B648498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Walking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lunges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Zijwaartse </a:t>
            </a:r>
            <a:r>
              <a:rPr lang="nl-NL" sz="3600" dirty="0" err="1">
                <a:solidFill>
                  <a:schemeClr val="bg1"/>
                </a:solidFill>
              </a:rPr>
              <a:t>squats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200" dirty="0">
                <a:solidFill>
                  <a:schemeClr val="bg1"/>
                </a:solidFill>
              </a:rPr>
              <a:t>(laag zitten)</a:t>
            </a:r>
          </a:p>
          <a:p>
            <a:r>
              <a:rPr lang="nl-NL" sz="3600" dirty="0">
                <a:solidFill>
                  <a:schemeClr val="bg1"/>
                </a:solidFill>
              </a:rPr>
              <a:t>In 2-tallen voorwaarts en zijwaarts</a:t>
            </a:r>
          </a:p>
          <a:p>
            <a:r>
              <a:rPr lang="nl-NL" sz="3600" dirty="0" err="1">
                <a:solidFill>
                  <a:schemeClr val="bg1"/>
                </a:solidFill>
              </a:rPr>
              <a:t>Lunges</a:t>
            </a:r>
            <a:r>
              <a:rPr lang="nl-NL" sz="3600" dirty="0">
                <a:solidFill>
                  <a:schemeClr val="bg1"/>
                </a:solidFill>
              </a:rPr>
              <a:t> met romp rotatie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B4E4E-9639-2B5D-0260-3A088F5B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Zenuwstelsel</a:t>
            </a:r>
          </a:p>
        </p:txBody>
      </p:sp>
      <p:pic>
        <p:nvPicPr>
          <p:cNvPr id="5" name="Tijdelijke aanduiding voor inhoud 4" descr="Afbeelding met tekst, Korte broek, kleding, schoeisel&#10;&#10;Automatisch gegenereerde beschrijving">
            <a:extLst>
              <a:ext uri="{FF2B5EF4-FFF2-40B4-BE49-F238E27FC236}">
                <a16:creationId xmlns:a16="http://schemas.microsoft.com/office/drawing/2014/main" id="{4F6351A6-4D32-BFC8-AEDE-11399669E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509" y="2557463"/>
            <a:ext cx="5230982" cy="3317875"/>
          </a:xfrm>
        </p:spPr>
      </p:pic>
    </p:spTree>
    <p:extLst>
      <p:ext uri="{BB962C8B-B14F-4D97-AF65-F5344CB8AC3E}">
        <p14:creationId xmlns:p14="http://schemas.microsoft.com/office/powerpoint/2010/main" val="364036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EC8BCD-7E90-C256-CA1B-FFBDB600A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F5AA7F-43AC-448E-EFC4-08D9E221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tx2"/>
                </a:solidFill>
              </a:rPr>
              <a:t>3. Zenuwstelsel</a:t>
            </a:r>
            <a:br>
              <a:rPr lang="nl-NL" sz="48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tx2"/>
                </a:solidFill>
              </a:rPr>
            </a:br>
            <a:r>
              <a:rPr lang="nl-NL" sz="4800" dirty="0">
                <a:solidFill>
                  <a:schemeClr val="tx2"/>
                </a:solidFill>
              </a:rPr>
              <a:t>“Focus en activatie patronen”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2DEEAF-25A3-F37F-D857-74FCABE6D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 lnSpcReduction="10000"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Versnellingen naar 75-95%</a:t>
            </a:r>
          </a:p>
          <a:p>
            <a:r>
              <a:rPr lang="nl-NL" sz="3600" dirty="0">
                <a:solidFill>
                  <a:schemeClr val="bg1"/>
                </a:solidFill>
              </a:rPr>
              <a:t>Sprongvormen</a:t>
            </a:r>
          </a:p>
          <a:p>
            <a:r>
              <a:rPr lang="nl-NL" sz="3600" dirty="0">
                <a:solidFill>
                  <a:schemeClr val="bg1"/>
                </a:solidFill>
              </a:rPr>
              <a:t>Snel van richting veranderen</a:t>
            </a:r>
          </a:p>
          <a:p>
            <a:r>
              <a:rPr lang="nl-NL" sz="3600" dirty="0">
                <a:solidFill>
                  <a:schemeClr val="bg1"/>
                </a:solidFill>
              </a:rPr>
              <a:t>Zijwaarts versnellen – en terug</a:t>
            </a:r>
          </a:p>
          <a:p>
            <a:r>
              <a:rPr lang="nl-NL" sz="3600" dirty="0">
                <a:solidFill>
                  <a:schemeClr val="bg1"/>
                </a:solidFill>
              </a:rPr>
              <a:t>Jumping </a:t>
            </a:r>
            <a:r>
              <a:rPr lang="nl-NL" sz="3600" dirty="0" err="1">
                <a:solidFill>
                  <a:schemeClr val="bg1"/>
                </a:solidFill>
              </a:rPr>
              <a:t>lunges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Reactie spellen / oef.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7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CA41F8-CB60-27E8-AA0F-FC762A44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714" y="982132"/>
            <a:ext cx="9601196" cy="1303867"/>
          </a:xfrm>
        </p:spPr>
        <p:txBody>
          <a:bodyPr/>
          <a:lstStyle/>
          <a:p>
            <a:r>
              <a:rPr lang="nl-NL" dirty="0"/>
              <a:t>Minimale korfbal warming-up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150605-DEE3-4289-9A31-072E72D9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800599" cy="3318936"/>
          </a:xfrm>
        </p:spPr>
        <p:txBody>
          <a:bodyPr>
            <a:noAutofit/>
          </a:bodyPr>
          <a:lstStyle/>
          <a:p>
            <a:r>
              <a:rPr lang="nl-NL" sz="2800" dirty="0"/>
              <a:t>8-10x half veld op en neer</a:t>
            </a:r>
          </a:p>
          <a:p>
            <a:r>
              <a:rPr lang="nl-NL" sz="2800" dirty="0"/>
              <a:t>2-4 x Half veld zijwaarts</a:t>
            </a:r>
          </a:p>
          <a:p>
            <a:r>
              <a:rPr lang="nl-NL" sz="2800" dirty="0"/>
              <a:t>2-4x Half veld kruispas</a:t>
            </a:r>
          </a:p>
          <a:p>
            <a:r>
              <a:rPr lang="nl-NL" sz="2800" dirty="0"/>
              <a:t>Armen draaien (</a:t>
            </a:r>
            <a:r>
              <a:rPr lang="nl-NL" sz="2800" dirty="0" err="1"/>
              <a:t>voor+achter</a:t>
            </a:r>
            <a:r>
              <a:rPr lang="nl-NL" sz="2800" dirty="0"/>
              <a:t>)</a:t>
            </a:r>
          </a:p>
          <a:p>
            <a:r>
              <a:rPr lang="nl-NL" sz="2800" dirty="0" err="1"/>
              <a:t>Walking</a:t>
            </a:r>
            <a:r>
              <a:rPr lang="nl-NL" sz="2800" dirty="0"/>
              <a:t> </a:t>
            </a:r>
            <a:r>
              <a:rPr lang="nl-NL" sz="2800" dirty="0" err="1"/>
              <a:t>lunges</a:t>
            </a:r>
            <a:r>
              <a:rPr lang="nl-NL" sz="2800" dirty="0"/>
              <a:t> (</a:t>
            </a:r>
            <a:r>
              <a:rPr lang="nl-NL" sz="2800" dirty="0" err="1"/>
              <a:t>voor+achter</a:t>
            </a:r>
            <a:r>
              <a:rPr lang="nl-NL" sz="2800" dirty="0"/>
              <a:t>)</a:t>
            </a:r>
          </a:p>
          <a:p>
            <a:r>
              <a:rPr lang="nl-NL" sz="2800" dirty="0"/>
              <a:t>Zijwaartse </a:t>
            </a:r>
            <a:r>
              <a:rPr lang="nl-NL" sz="2800" dirty="0" err="1"/>
              <a:t>squats</a:t>
            </a:r>
            <a:r>
              <a:rPr lang="nl-NL" sz="2800" dirty="0"/>
              <a:t> (rustig)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18CD4FD-76B6-2E22-3962-78C0F4346E45}"/>
              </a:ext>
            </a:extLst>
          </p:cNvPr>
          <p:cNvSpPr txBox="1">
            <a:spLocks/>
          </p:cNvSpPr>
          <p:nvPr/>
        </p:nvSpPr>
        <p:spPr>
          <a:xfrm>
            <a:off x="6477001" y="2556932"/>
            <a:ext cx="490915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In 2-tallen voorwaarts/zijwaarts</a:t>
            </a:r>
          </a:p>
          <a:p>
            <a:r>
              <a:rPr lang="nl-NL" sz="2800" dirty="0"/>
              <a:t>Versnellingen voor/achteruit</a:t>
            </a:r>
          </a:p>
          <a:p>
            <a:r>
              <a:rPr lang="nl-NL" sz="2800" dirty="0"/>
              <a:t>Zijwaarts versnellen (laag zitten)</a:t>
            </a:r>
          </a:p>
          <a:p>
            <a:r>
              <a:rPr lang="nl-NL" sz="2800" dirty="0"/>
              <a:t>Jumping </a:t>
            </a:r>
            <a:r>
              <a:rPr lang="nl-NL" sz="2800" dirty="0" err="1"/>
              <a:t>lunges</a:t>
            </a:r>
            <a:endParaRPr lang="nl-NL" sz="2800" dirty="0"/>
          </a:p>
          <a:p>
            <a:r>
              <a:rPr lang="nl-NL" sz="2800" dirty="0"/>
              <a:t>Push ups</a:t>
            </a:r>
          </a:p>
          <a:p>
            <a:r>
              <a:rPr lang="nl-NL" sz="2800" dirty="0"/>
              <a:t>Sprong vormen</a:t>
            </a:r>
          </a:p>
        </p:txBody>
      </p:sp>
      <p:pic>
        <p:nvPicPr>
          <p:cNvPr id="1028" name="Picture 4" descr="Kloktimer 15 min | Premium Vector">
            <a:extLst>
              <a:ext uri="{FF2B5EF4-FFF2-40B4-BE49-F238E27FC236}">
                <a16:creationId xmlns:a16="http://schemas.microsoft.com/office/drawing/2014/main" id="{AEE8DD33-4ACF-5F05-BFA7-F06B086EE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827" y="633060"/>
            <a:ext cx="1749014" cy="17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ien minuten stopwatch icoon timer symbool kooktijd tijd 10 min wachttijd  vector illustratie | Premium Vector">
            <a:extLst>
              <a:ext uri="{FF2B5EF4-FFF2-40B4-BE49-F238E27FC236}">
                <a16:creationId xmlns:a16="http://schemas.microsoft.com/office/drawing/2014/main" id="{BB3BDCE5-3197-5F77-EB76-41802B53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9" y="489796"/>
            <a:ext cx="1931670" cy="193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37EF3-8CAF-E0B2-4F9D-4357B991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Liever niet: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46E51F-1136-2BFC-6ED6-0A30E6FA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4000" dirty="0"/>
              <a:t>Starten met statisch rekken</a:t>
            </a:r>
          </a:p>
          <a:p>
            <a:r>
              <a:rPr lang="nl-NL" sz="4000" dirty="0"/>
              <a:t>Op de tenen lopen, omhoog strekken. </a:t>
            </a:r>
            <a:r>
              <a:rPr lang="nl-NL" sz="4000" dirty="0">
                <a:sym typeface="Wingdings" pitchFamily="2" charset="2"/>
              </a:rPr>
              <a:t> er is nog geen temperatuur</a:t>
            </a:r>
          </a:p>
          <a:p>
            <a:r>
              <a:rPr lang="nl-NL" sz="4000" dirty="0">
                <a:sym typeface="Wingdings" pitchFamily="2" charset="2"/>
              </a:rPr>
              <a:t>Sprongvormen</a:t>
            </a:r>
          </a:p>
          <a:p>
            <a:r>
              <a:rPr lang="nl-NL" sz="4000" dirty="0">
                <a:sym typeface="Wingdings" pitchFamily="2" charset="2"/>
              </a:rPr>
              <a:t>Ballen van afstand schieten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1245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E7C16-F1E6-9D49-4787-068A99183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627D98-7BF5-2670-E625-E19004C9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Extra video’s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 descr="Afbeelding met klok, schermopname, Wandklok&#10;&#10;Automatisch gegenereerde beschrijving">
            <a:hlinkClick r:id="rId3"/>
            <a:extLst>
              <a:ext uri="{FF2B5EF4-FFF2-40B4-BE49-F238E27FC236}">
                <a16:creationId xmlns:a16="http://schemas.microsoft.com/office/drawing/2014/main" id="{CDA82084-9FDA-A557-AF8D-94D2E1C6E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77902" y="137884"/>
            <a:ext cx="5954713" cy="3289873"/>
          </a:xfrm>
        </p:spPr>
      </p:pic>
      <p:pic>
        <p:nvPicPr>
          <p:cNvPr id="7" name="Afbeelding 6" descr="Afbeelding met tekenfilm, illustratie, clipart&#10;&#10;Automatisch gegenereerde beschrijving">
            <a:extLst>
              <a:ext uri="{FF2B5EF4-FFF2-40B4-BE49-F238E27FC236}">
                <a16:creationId xmlns:a16="http://schemas.microsoft.com/office/drawing/2014/main" id="{78765E46-D875-71FB-3F55-9D34318C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909" y="3890292"/>
            <a:ext cx="5600700" cy="3011214"/>
          </a:xfrm>
          <a:prstGeom prst="rect">
            <a:avLst/>
          </a:prstGeom>
        </p:spPr>
      </p:pic>
      <p:pic>
        <p:nvPicPr>
          <p:cNvPr id="11" name="Afbeelding 10" descr="Afbeelding met tekenfilm, illustratie, clipart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F99737BA-4EEF-BFA2-3FD5-BE4C9AF0E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908" y="3637271"/>
            <a:ext cx="5600700" cy="30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59C60-BC65-DCC0-ED88-E560CAD8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EDA46E-AECC-43B8-B54F-FA6E4C0C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89037-2F02-4B13-8573-CB800A968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576916"/>
            <a:ext cx="3992501" cy="573498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B4C5E-A726-4AC9-9254-E81F0698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73" y="742355"/>
            <a:ext cx="3666744" cy="5404104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8A462-E5C4-044F-B103-152A36ACC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207" y="1385822"/>
            <a:ext cx="3055676" cy="287630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Korfbal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F9D90F-7118-49FD-9E75-223103DD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6971" y="4397593"/>
            <a:ext cx="27621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ndertitel 2">
            <a:extLst>
              <a:ext uri="{FF2B5EF4-FFF2-40B4-BE49-F238E27FC236}">
                <a16:creationId xmlns:a16="http://schemas.microsoft.com/office/drawing/2014/main" id="{A9150E6F-278D-D00A-5283-E8C240114F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1385822"/>
            <a:ext cx="4819029" cy="4760637"/>
          </a:xfrm>
        </p:spPr>
        <p:txBody>
          <a:bodyPr>
            <a:no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Wat heeft een korfballer nodig om goed te presteren?</a:t>
            </a:r>
          </a:p>
        </p:txBody>
      </p:sp>
    </p:spTree>
    <p:extLst>
      <p:ext uri="{BB962C8B-B14F-4D97-AF65-F5344CB8AC3E}">
        <p14:creationId xmlns:p14="http://schemas.microsoft.com/office/powerpoint/2010/main" val="426808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A5320-8BD6-C6AC-C954-E294FB71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8591"/>
            <a:ext cx="9601196" cy="1303867"/>
          </a:xfrm>
        </p:spPr>
        <p:txBody>
          <a:bodyPr>
            <a:normAutofit/>
          </a:bodyPr>
          <a:lstStyle/>
          <a:p>
            <a:r>
              <a:rPr lang="nl-NL" sz="5400" dirty="0"/>
              <a:t>Korfbal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2EC799-5BE6-A803-11AD-14D6A490E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769875"/>
            <a:ext cx="3439437" cy="3318936"/>
          </a:xfrm>
        </p:spPr>
        <p:txBody>
          <a:bodyPr>
            <a:noAutofit/>
          </a:bodyPr>
          <a:lstStyle/>
          <a:p>
            <a:r>
              <a:rPr lang="nl-NL" sz="3600" dirty="0"/>
              <a:t>Beweeglijkheid</a:t>
            </a:r>
          </a:p>
          <a:p>
            <a:r>
              <a:rPr lang="nl-NL" sz="3600" dirty="0"/>
              <a:t>Behendigheid met bal</a:t>
            </a:r>
          </a:p>
          <a:p>
            <a:r>
              <a:rPr lang="nl-NL" sz="3600" dirty="0"/>
              <a:t>Goed schot</a:t>
            </a:r>
          </a:p>
          <a:p>
            <a:r>
              <a:rPr lang="nl-NL" sz="3600" dirty="0"/>
              <a:t>Snelheid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46ADC0A-FB08-1B5E-0C81-DFAACA2E46A3}"/>
              </a:ext>
            </a:extLst>
          </p:cNvPr>
          <p:cNvSpPr txBox="1">
            <a:spLocks/>
          </p:cNvSpPr>
          <p:nvPr/>
        </p:nvSpPr>
        <p:spPr>
          <a:xfrm>
            <a:off x="6946727" y="2769875"/>
            <a:ext cx="343943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/>
              <a:t>Versnelling</a:t>
            </a:r>
          </a:p>
          <a:p>
            <a:r>
              <a:rPr lang="nl-NL" sz="3600" dirty="0"/>
              <a:t>Overzicht</a:t>
            </a:r>
          </a:p>
          <a:p>
            <a:r>
              <a:rPr lang="nl-NL" sz="3600" dirty="0"/>
              <a:t>Snel schakelen</a:t>
            </a:r>
          </a:p>
        </p:txBody>
      </p:sp>
    </p:spTree>
    <p:extLst>
      <p:ext uri="{BB962C8B-B14F-4D97-AF65-F5344CB8AC3E}">
        <p14:creationId xmlns:p14="http://schemas.microsoft.com/office/powerpoint/2010/main" val="11480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99F16D-2EBC-BD42-8392-F169D4721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2A0991-F3FF-1FA6-B38A-1A1E1686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262626"/>
                </a:solidFill>
              </a:rPr>
              <a:t>Waarom warming-up?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45B04B7-3843-21D8-C602-096674A50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45936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080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7C54B-25A6-BB90-72F2-FBB96F50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EB3D6F-CC27-7F7D-E00C-BC894358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Waaruit zou een warming up moeten bestaan?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F0170-4961-B271-912B-D60ED5D54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3940478" cy="3318936"/>
          </a:xfrm>
        </p:spPr>
        <p:txBody>
          <a:bodyPr>
            <a:noAutofit/>
          </a:bodyPr>
          <a:lstStyle/>
          <a:p>
            <a:r>
              <a:rPr lang="nl-NL" sz="3600" dirty="0"/>
              <a:t>Rekken?</a:t>
            </a:r>
          </a:p>
          <a:p>
            <a:r>
              <a:rPr lang="nl-NL" sz="3600" dirty="0"/>
              <a:t>Krachttraining?</a:t>
            </a:r>
          </a:p>
          <a:p>
            <a:r>
              <a:rPr lang="nl-NL" sz="3600" dirty="0"/>
              <a:t>Hardlopen?</a:t>
            </a:r>
          </a:p>
          <a:p>
            <a:r>
              <a:rPr lang="nl-NL" sz="3600" dirty="0"/>
              <a:t>Joggen?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AA82E7DA-68A0-0734-86D9-A3CDA3462DE3}"/>
              </a:ext>
            </a:extLst>
          </p:cNvPr>
          <p:cNvSpPr txBox="1">
            <a:spLocks/>
          </p:cNvSpPr>
          <p:nvPr/>
        </p:nvSpPr>
        <p:spPr>
          <a:xfrm>
            <a:off x="6483264" y="2556932"/>
            <a:ext cx="394047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dirty="0"/>
              <a:t>Loopscholing?</a:t>
            </a:r>
          </a:p>
          <a:p>
            <a:r>
              <a:rPr lang="nl-NL" sz="3600" dirty="0"/>
              <a:t>Coördinatie? </a:t>
            </a:r>
          </a:p>
          <a:p>
            <a:r>
              <a:rPr lang="nl-NL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1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C3529-9120-DE35-F2BD-C4E468471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pijlers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A4C179-7EE6-FEEC-AECE-FFE962112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4000" dirty="0"/>
              <a:t>1. Temperatuur</a:t>
            </a:r>
          </a:p>
          <a:p>
            <a:pPr marL="0" indent="0">
              <a:buNone/>
            </a:pPr>
            <a:endParaRPr lang="nl-NL" sz="4000" dirty="0"/>
          </a:p>
          <a:p>
            <a:r>
              <a:rPr lang="nl-NL" sz="4000" dirty="0"/>
              <a:t>2. Mobiliteit / beweeglijkheid</a:t>
            </a:r>
            <a:br>
              <a:rPr lang="nl-NL" sz="4000" dirty="0"/>
            </a:br>
            <a:endParaRPr lang="nl-NL" sz="4000" dirty="0"/>
          </a:p>
          <a:p>
            <a:r>
              <a:rPr lang="nl-NL" sz="4000" dirty="0"/>
              <a:t>3. Zenuwstelsel</a:t>
            </a:r>
          </a:p>
        </p:txBody>
      </p:sp>
    </p:spTree>
    <p:extLst>
      <p:ext uri="{BB962C8B-B14F-4D97-AF65-F5344CB8AC3E}">
        <p14:creationId xmlns:p14="http://schemas.microsoft.com/office/powerpoint/2010/main" val="53728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72B85-45C1-C4BD-6587-65607EF7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1</a:t>
            </a:r>
          </a:p>
        </p:txBody>
      </p:sp>
      <p:pic>
        <p:nvPicPr>
          <p:cNvPr id="5" name="Tijdelijke aanduiding voor inhoud 4" descr="Afbeelding met kleding, persoon, buitenshuis, person&#10;&#10;Automatisch gegenereerde beschrijving">
            <a:extLst>
              <a:ext uri="{FF2B5EF4-FFF2-40B4-BE49-F238E27FC236}">
                <a16:creationId xmlns:a16="http://schemas.microsoft.com/office/drawing/2014/main" id="{1F8A0547-E22B-2799-2E49-40BA63182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226" y="2557463"/>
            <a:ext cx="6093548" cy="3317875"/>
          </a:xfrm>
        </p:spPr>
      </p:pic>
    </p:spTree>
    <p:extLst>
      <p:ext uri="{BB962C8B-B14F-4D97-AF65-F5344CB8AC3E}">
        <p14:creationId xmlns:p14="http://schemas.microsoft.com/office/powerpoint/2010/main" val="152371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03E511-75CF-4260-9962-640BBEA5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tx2"/>
                </a:solidFill>
              </a:rPr>
              <a:t>Fase 1</a:t>
            </a:r>
            <a:br>
              <a:rPr lang="nl-NL" sz="4800" dirty="0">
                <a:solidFill>
                  <a:schemeClr val="tx2"/>
                </a:solidFill>
              </a:rPr>
            </a:br>
            <a:br>
              <a:rPr lang="nl-NL" sz="4800" dirty="0">
                <a:solidFill>
                  <a:schemeClr val="tx2"/>
                </a:solidFill>
              </a:rPr>
            </a:br>
            <a:r>
              <a:rPr lang="nl-NL" sz="4800" dirty="0">
                <a:solidFill>
                  <a:schemeClr val="tx2"/>
                </a:solidFill>
              </a:rPr>
              <a:t>”Lekker rustig aan beginnen”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1B37E-4E75-0257-114B-B70EEF151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Rustig joggen/ dribbelen</a:t>
            </a:r>
          </a:p>
          <a:p>
            <a:r>
              <a:rPr lang="nl-NL" sz="3600" dirty="0">
                <a:solidFill>
                  <a:schemeClr val="bg1"/>
                </a:solidFill>
              </a:rPr>
              <a:t>Armen draaien </a:t>
            </a:r>
          </a:p>
          <a:p>
            <a:r>
              <a:rPr lang="nl-NL" sz="3600" dirty="0">
                <a:solidFill>
                  <a:schemeClr val="bg1"/>
                </a:solidFill>
              </a:rPr>
              <a:t>Zijwaarts</a:t>
            </a:r>
          </a:p>
          <a:p>
            <a:r>
              <a:rPr lang="nl-NL" sz="3600" dirty="0">
                <a:solidFill>
                  <a:schemeClr val="bg1"/>
                </a:solidFill>
              </a:rPr>
              <a:t>Kruispas</a:t>
            </a:r>
          </a:p>
          <a:p>
            <a:endParaRPr lang="nl-NL" sz="22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6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F271E-FBAD-927C-A964-FF1D5F75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Warmte zorgt voor </a:t>
            </a:r>
            <a:r>
              <a:rPr lang="nl-NL" b="1" u="sng" dirty="0"/>
              <a:t>twee</a:t>
            </a:r>
            <a:r>
              <a:rPr lang="nl-NL" dirty="0"/>
              <a:t> zaken: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2CD09C-0ACE-3C91-463D-ED1C6270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1. Spieren (eiwitten) worden beweeglijker en hierdoor mobieler </a:t>
            </a:r>
            <a:r>
              <a:rPr lang="nl-NL" sz="3600" dirty="0">
                <a:sym typeface="Wingdings" pitchFamily="2" charset="2"/>
              </a:rPr>
              <a:t> minder snel verrekking. </a:t>
            </a:r>
            <a:br>
              <a:rPr lang="nl-NL" sz="3600" dirty="0">
                <a:sym typeface="Wingdings" pitchFamily="2" charset="2"/>
              </a:rPr>
            </a:br>
            <a:endParaRPr lang="nl-NL" sz="3600" dirty="0">
              <a:sym typeface="Wingdings" pitchFamily="2" charset="2"/>
            </a:endParaRPr>
          </a:p>
          <a:p>
            <a:r>
              <a:rPr lang="nl-NL" sz="3600" dirty="0">
                <a:sym typeface="Wingdings" pitchFamily="2" charset="2"/>
              </a:rPr>
              <a:t>2. Betere zuurstof afgifte van rode bloedcellen aan weefsel (spieren + pezen)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3897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Organisch</Template>
  <TotalTime>10073</TotalTime>
  <Words>304</Words>
  <Application>Microsoft Macintosh PowerPoint</Application>
  <PresentationFormat>Breedbeeld</PresentationFormat>
  <Paragraphs>79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Garamond</vt:lpstr>
      <vt:lpstr>Wingdings</vt:lpstr>
      <vt:lpstr>Organisch</vt:lpstr>
      <vt:lpstr>Warming-up</vt:lpstr>
      <vt:lpstr>Korfbal</vt:lpstr>
      <vt:lpstr>Korfbal</vt:lpstr>
      <vt:lpstr>Waarom warming-up?</vt:lpstr>
      <vt:lpstr>Waaruit zou een warming up moeten bestaan?</vt:lpstr>
      <vt:lpstr>3 pijlers </vt:lpstr>
      <vt:lpstr>Fase 1</vt:lpstr>
      <vt:lpstr>Fase 1  ”Lekker rustig aan beginnen”</vt:lpstr>
      <vt:lpstr>Warmte zorgt voor twee zaken:</vt:lpstr>
      <vt:lpstr>Fase 2</vt:lpstr>
      <vt:lpstr>2. Rekken / mobiliteitsoefeningen</vt:lpstr>
      <vt:lpstr>Rekken</vt:lpstr>
      <vt:lpstr>Fase 2  “Dynamisch en vergroting van bewegingen”</vt:lpstr>
      <vt:lpstr>3. Zenuwstelsel</vt:lpstr>
      <vt:lpstr>3. Zenuwstelsel  “Focus en activatie patronen”</vt:lpstr>
      <vt:lpstr>Minimale korfbal warming-up</vt:lpstr>
      <vt:lpstr>Liever niet:</vt:lpstr>
      <vt:lpstr>Extra video’s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Maurice Blom</dc:creator>
  <cp:lastModifiedBy>Maurice Blom</cp:lastModifiedBy>
  <cp:revision>3</cp:revision>
  <dcterms:created xsi:type="dcterms:W3CDTF">2024-11-05T13:43:25Z</dcterms:created>
  <dcterms:modified xsi:type="dcterms:W3CDTF">2024-11-28T08:12:41Z</dcterms:modified>
</cp:coreProperties>
</file>